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4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C10BB3E-129C-4236-AD64-4C6D17DDA53E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6120" cy="371808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560" cy="44636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41560" cy="4917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D67030-216C-4ACB-8369-F9A253E480D4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6120" cy="371808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560" cy="44636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41560" cy="4917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31E15D-A514-4FC8-9B9B-3AFDF2C4484D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EB6D15-3DB2-46AF-9FF4-727835D369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FAB88D-1E97-43F9-BCED-9CE5FABB48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3449A2-960F-4196-9485-348E43CE95D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67141A-C075-4379-9928-F63C99518E6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5005C0-C699-40E6-9DAB-E9DD6E2E79E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6FB50B-DA28-4F2C-84B4-6A401740D1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1B8A11-DB8A-4F8C-9CDC-AEC38C50A7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5C6579-1193-4DFD-9D5F-38215A0164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26ED72-9B69-4883-9DEE-9BBDBBC5DB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D26C3B-5632-4175-8D45-123D594D09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5EE164-27AC-4AC8-9744-5DD4AF4C84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2D3CB0-D4B4-4A5A-B326-605CFEFB6A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885BDF-E683-4E98-80DF-EEDCAF4BEA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E5CA87-AE56-47A4-A6FF-E79BA45849B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C0CA34-3E52-4968-930A-BB63B83454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C1B1EE-0C8B-45E7-A324-35235AA3F6A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AAD2C2-836E-4ED4-98B1-379F961129E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047770-F9BA-4B16-A639-001988D1D9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6832D5-4EBE-4C67-A114-9BB922041A3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1CD489-7A83-4D6A-86F1-4A51FA7B07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9CC325-8B76-428B-95C7-094B1DB6BC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B41A94-7005-4A8F-B278-B714A579A4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5F9E6B-962C-4165-8A3C-9D8897E88E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43E050-5A49-469B-B6EA-D867E30C2C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30240" cy="3556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202240" cy="35568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2960" cy="57348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3180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7160" cy="55040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7160" cy="6159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1E2D2F9-0BBF-484E-99C7-17B8CA85E84A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624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30240" cy="3556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202240" cy="35568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2960" cy="57348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3180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7160" cy="55040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7160" cy="6159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24B66C-85A8-44FE-B86B-A0F951ED7766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4624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F7475F6-359A-4B20-AD42-9B11EEA1F59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A0E00B-51E0-48D6-9DDF-6B7632412675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8040" cy="110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62480" cy="518544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BC0A39C-E841-4DE9-B57B-332D383E984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3BAB14-E64E-4AE7-9AF8-17E70D8499F4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8520" cy="289980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501040" cy="239688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62300CA-D593-46FF-8F96-CA0F36FF7F7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3D5BD2-8A3D-462A-9694-CE2C1C0E17FB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20760" cy="178704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6760" cy="14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7160" cy="35676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440E1F8-0D9B-4052-9AF3-5E27AEE2272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668AE0-85C3-485F-9D5F-21A5AA89A842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40400" cy="258588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7000" cy="71676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A528B90-D1BF-439D-BDDB-D1D32064A16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01EE04-C669-40D3-9380-87AA7540D771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40400" cy="128052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589A373-9948-490B-B2E9-F98C5554B8D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809627-33BA-4838-AF3D-46F7976E7D42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4680" cy="197676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6760" cy="197928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37C91FE-B127-4A21-BA76-CFB8CA9E682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AF5657-0155-44E3-B551-75DE8FFC7FA0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500000" cy="157356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12040" cy="215676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0DAAD51-C544-41B4-B09F-941858053A6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50546D-0EC1-401F-BA3C-0FB4902802E9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6760" cy="469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B57ED8C-404D-472B-8216-81200065853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A2247D-A801-4F19-926F-CC540198180F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3800" cy="197676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6760" cy="71676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5840" cy="196632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6760" cy="194256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6760" cy="71676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7240" cy="197676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7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8CCAA45-F4E8-482F-A341-2A758059525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1FEB92-CE3E-4F98-BF32-0B6426C6F8F8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5000760" cy="295704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6760" cy="304056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1351F1-1CAA-43C1-AFF7-0E024667D70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BC2525-688B-491B-B140-71024634835A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67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8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8040" cy="528804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4400" cy="294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8440" cy="76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0227B5B-DD13-402C-92C5-2E88C948F05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A2B25C-D107-404A-9671-0965DD4002B4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6760" cy="14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4480" cy="332496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7960" cy="335016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4FD911A-AC89-4589-BA77-58705B7122F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50A52A-C2EC-4D1F-BDA6-05D95D6EA9C9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4960" cy="442368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940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2D061F8-0284-4B6F-93F8-68DA3D2F4BD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1F197A-A314-4455-90A7-97B6046A73D1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80FD1FE-3994-4CB0-BF82-6CB71ACFEA0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D109D7-27E5-4F74-956C-F396061D364A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8320" cy="466992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748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CC60EC5-7FD9-4755-8BB8-DBD3D90AF68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EFF435-4551-4FAB-891A-25E79EBC707D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20160" cy="467748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C2C73E9-F213-4357-B8A0-48E366BFFC1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6D7189-DFB3-45B6-A028-F06366A1E2BC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4600" cy="500148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63A8E99-1131-4072-A278-9FCD43CAE18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FCA17C-ADB0-4A4C-9365-650FA927785D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70080" cy="506376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5B57C86-D82C-4E60-9C34-E33A221D359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FEC99D-C134-4CD9-9E0B-1388E69B28DF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7160" cy="206964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81920" cy="16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A7E179F-7AC0-4082-A5C9-17496120880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56DC09-35BC-48FA-91EB-3DD629E22AA4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7480" cy="8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D36DF73-4248-4F4F-9DD9-BE072B26B21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7840" cy="4385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08D076-2CF9-4FCB-AC92-CFA81A9DDDFD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87B25BA-87DB-4E20-9C1B-8987B77D7D2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6320" cy="5389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D95222-915C-4A91-A448-AFE957DE54E0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8040" cy="110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15680" cy="8956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95680" cy="8956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5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95680" cy="8956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55680" cy="12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6120" cy="117648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C6C3122-FA47-45DB-8E41-828F2EBA46C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1D2A24-DD49-459D-B869-E94B4FCC2F2E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7480" cy="179748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7480" cy="179748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7480" cy="179748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957505C-CA56-42E5-AD3A-D1D88D8717D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AD9A74-8B44-4DB9-AABC-D66544E6DDC7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6160" cy="130752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9040" cy="135324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41120" cy="115452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749E70C-3FDC-4778-B09D-D8210169C86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8692CE-2CE4-4FA2-AF15-AB245F7C7EAA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71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6520" cy="10411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4680" cy="104112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41120" cy="99756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5348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6A6E8CA-8925-431C-9ADF-464B37FAC02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1C4D6E-7C84-4697-8348-8FA29CAF6A9B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41120" cy="441756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EB25F6B-48B5-48D4-9D64-94E6029EFF7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5400B3-8543-4C7B-8583-3BD233585944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A5437BC-419B-4490-9123-B00ABBE0E33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B761FD-CDE3-43C9-B815-5B1B5118A4DC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3000" cy="482544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9ED01DC-49B6-43B4-A49C-1D38890A78D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C4CB3E-D356-40E0-93C2-7CCA4DF095D9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3000" cy="339984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2FCF271-163D-4C47-BEB3-A0DDE76466E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FD5D18-31CA-4A93-BF48-F63A02FB2EF4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9280" cy="443304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D1AF52F-DA93-4A4F-8977-053227261EF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8AF867-17AF-4245-B434-73A4704775C2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71880" cy="396792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69022A8-85A6-4524-8BE5-C056DBE7A3E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E59512-26DE-46E1-A149-B0EC3AF2EE5D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6080" cy="232416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8520" cy="215820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570C7CA-4F97-432F-A0D0-7D64270570E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8B9EAE-4DC5-4201-88F6-9572DFCF331B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5680" cy="50356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C15C3B1-593D-435C-9B5B-74C1B0EB283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63BA54-C007-40A1-BCD5-678639A998AC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4600" cy="502740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E366E3F-7058-4E8F-9C6E-7BACB5FAB51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E1D496-BEFD-4C81-8450-716514A6F015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7320" cy="183420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000" y="2160360"/>
            <a:ext cx="916920" cy="555840"/>
          </a:xfrm>
          <a:custGeom>
            <a:avLst/>
            <a:gdLst>
              <a:gd name="textAreaLeft" fmla="*/ -1080 w 916920"/>
              <a:gd name="textAreaRight" fmla="*/ 917640 w 916920"/>
              <a:gd name="textAreaTop" fmla="*/ 0 h 555840"/>
              <a:gd name="textAreaBottom" fmla="*/ 557640 h 55584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56800" y="3960360"/>
            <a:ext cx="740520" cy="742680"/>
          </a:xfrm>
          <a:custGeom>
            <a:avLst/>
            <a:gdLst>
              <a:gd name="textAreaLeft" fmla="*/ -1080 w 740520"/>
              <a:gd name="textAreaRight" fmla="*/ 741240 w 740520"/>
              <a:gd name="textAreaTop" fmla="*/ 0 h 742680"/>
              <a:gd name="textAreaBottom" fmla="*/ 744480 h 74268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7840" cy="78084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820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E4753EE-3BCF-448F-B53B-276726218DB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E3E68A-BD0E-4B23-A952-F32DDE91DA20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8280" cy="87876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36200" cy="69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7760" cy="25056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5760" cy="35856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2167118-2F7A-48EF-9E60-8E7B34A06BF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2A4D32-7027-4D96-A674-1214BABC5D13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30000" cy="136872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8200" cy="333432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42080" cy="236016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B16FC15-4C74-4D18-9530-AD91BB143AE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C3987B-7818-48E0-850C-2CF6FF18797A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6200" cy="127872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9160" cy="323820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61BEF3B-68FB-4424-AAD0-9A0CFFDCE7C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5C6CEB-45A5-4EDC-81C8-A1FB6B2C0B4A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82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820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856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3F939ED-24F2-452C-9489-C8FD03B0FA8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22600" y="146772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3640" y="385092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27FE20-DBCE-4CCC-A482-D5421541F64A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5080" cy="413856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83847BF-0994-4840-90A4-3D396809D44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1AA8BB-D20A-40CF-BEA2-7A54785B59E8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6EDD4DD-61FD-4DFB-A2ED-3120D10C0C3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EF80F1-5D1D-44BA-A11D-1A8837D79CF4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3160" cy="431964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F85E001-880A-4EAE-97B8-1D37C4FEF8C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4938AC-86FD-4AC9-AC27-763C15309392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7564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918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3240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804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7492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566EA4C-AD8A-4619-9E01-F8A2C2A76CB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801D4C-FCF1-41CA-94CC-98699F7A844F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8040" cy="95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3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7568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75680" cy="21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156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F0AFC6D-CE91-4B0F-AF64-002242E2FB2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DD72B7-F3C5-4839-B380-8D4968104F1C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5840" cy="417492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50E09FB-E924-473C-AD83-F41254CD615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132123-2234-4548-9BFB-A71DFE60C6E5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5360" cy="386784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7240" cy="210960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0029B6F-F178-42E2-A066-B7993F84F39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433F9F-A24E-4EC4-B594-ACFF3BF622B2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71760" cy="438840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61FB474-6CCA-4A46-8D7A-0EFD2F4FA1E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07DDD7-E162-499A-8379-F51B7B4B3194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4120" cy="365616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3240" cy="107928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EF12044-38B8-41BF-A416-6BA4ED4D0CA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F0C575-B624-4F69-9A5A-228082A3CF6D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8720" cy="491400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5BBBDFD-4EDE-4A93-8A2B-419C586F350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BC53E5-6E6E-481F-8D0F-6A1C29CF1068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71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92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2174DAB-9955-4279-803C-E6C83579ABB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B67FA6-DBAB-44CD-9F46-E4C4B3C11947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6880" cy="352728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928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22DF2C3-95E5-48F1-A9EE-20C85148A9F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809FAF-BBA1-43AB-B9EB-23675D508D17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94360" cy="114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928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9280" cy="224208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DAAF7A3-4FD5-4967-ACF6-1208869E01A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C5F637-2A96-4032-8257-9C0C24D0EDE3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701160" cy="277416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6120" cy="233928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722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918910C-C6D3-401D-B4A9-6A84A8FC77F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6DA667-97E6-4288-9EBF-986AF5FA4041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BD7FD6D-4853-4AEB-98E1-7205112DA98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EFA839-21D0-4056-A4E0-4F8DCC73A37D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9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9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34800" cy="18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15680" cy="10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D7E7594-7971-4118-BFF4-D23B77AF343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9A8F22-633E-472F-AD32-87CB2DD6D65E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3785CDE-C864-47C0-8E35-91BE28D3BCD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67C8AD-C00B-42DF-BD58-AEF4049A2789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CE748F3-373E-45A7-8784-B6DCB02095A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 txBox="1"/>
          <p:nvPr/>
        </p:nvSpPr>
        <p:spPr>
          <a:xfrm>
            <a:off x="180000" y="720000"/>
            <a:ext cx="18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9640" cy="7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700000" cy="5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6000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13240" cy="12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1109E50-B982-494F-BF32-503396D5F01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8520" cy="296100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4800" cy="135900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9640" cy="7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A1910F-CD78-4CE2-8808-2490B25B0B3E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649E478-8709-456B-89DB-D3282EF74DB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 txBox="1"/>
          <p:nvPr/>
        </p:nvSpPr>
        <p:spPr>
          <a:xfrm>
            <a:off x="180000" y="720000"/>
            <a:ext cx="342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7560" cy="474696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 txBox="1"/>
          <p:nvPr/>
        </p:nvSpPr>
        <p:spPr>
          <a:xfrm>
            <a:off x="5544000" y="729720"/>
            <a:ext cx="36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CE2183-822E-434D-BFAE-EA4DA276A127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F9EF569-2EB6-4B6B-97EC-3430C5D99C5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 txBox="1"/>
          <p:nvPr/>
        </p:nvSpPr>
        <p:spPr>
          <a:xfrm>
            <a:off x="180000" y="720000"/>
            <a:ext cx="324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 txBox="1"/>
          <p:nvPr/>
        </p:nvSpPr>
        <p:spPr>
          <a:xfrm>
            <a:off x="180000" y="1368000"/>
            <a:ext cx="864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 txBox="1"/>
          <p:nvPr/>
        </p:nvSpPr>
        <p:spPr>
          <a:xfrm>
            <a:off x="161280" y="1899360"/>
            <a:ext cx="3078720" cy="44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8280" cy="47196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 txBox="1"/>
          <p:nvPr/>
        </p:nvSpPr>
        <p:spPr>
          <a:xfrm>
            <a:off x="360000" y="3060000"/>
            <a:ext cx="846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 txBox="1"/>
          <p:nvPr/>
        </p:nvSpPr>
        <p:spPr>
          <a:xfrm>
            <a:off x="360000" y="3780000"/>
            <a:ext cx="612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 txBox="1"/>
          <p:nvPr/>
        </p:nvSpPr>
        <p:spPr>
          <a:xfrm>
            <a:off x="360000" y="4356000"/>
            <a:ext cx="8460000" cy="68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1957A6-E848-4589-963B-2E8BA940DB50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6EDE4C1-BF01-40F0-9475-FEBAEFF3685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 txBox="1"/>
          <p:nvPr/>
        </p:nvSpPr>
        <p:spPr>
          <a:xfrm>
            <a:off x="180000" y="720000"/>
            <a:ext cx="10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 txBox="1"/>
          <p:nvPr/>
        </p:nvSpPr>
        <p:spPr>
          <a:xfrm>
            <a:off x="360000" y="1260000"/>
            <a:ext cx="23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 txBox="1"/>
          <p:nvPr/>
        </p:nvSpPr>
        <p:spPr>
          <a:xfrm>
            <a:off x="360000" y="2165760"/>
            <a:ext cx="288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 txBox="1"/>
          <p:nvPr/>
        </p:nvSpPr>
        <p:spPr>
          <a:xfrm>
            <a:off x="324000" y="3669840"/>
            <a:ext cx="288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 txBox="1"/>
          <p:nvPr/>
        </p:nvSpPr>
        <p:spPr>
          <a:xfrm>
            <a:off x="324000" y="4998600"/>
            <a:ext cx="3492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 txBox="1"/>
          <p:nvPr/>
        </p:nvSpPr>
        <p:spPr>
          <a:xfrm>
            <a:off x="4860000" y="1022760"/>
            <a:ext cx="342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"/>
          <p:cNvSpPr txBox="1"/>
          <p:nvPr/>
        </p:nvSpPr>
        <p:spPr>
          <a:xfrm>
            <a:off x="5220000" y="2160000"/>
            <a:ext cx="306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"/>
          <p:cNvSpPr txBox="1"/>
          <p:nvPr/>
        </p:nvSpPr>
        <p:spPr>
          <a:xfrm>
            <a:off x="5220000" y="3565800"/>
            <a:ext cx="306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5220000" y="5040000"/>
            <a:ext cx="342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21AF48-C25E-4A3B-A7C0-737DCC4E7FE2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44040" cy="43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8080" cy="380304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6200" cy="410832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5C8D71-A662-4668-B12D-C42C14BAD8F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7680" cy="52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4480" cy="304776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57EE765-A77B-41CB-B253-E6DD0435436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F32E7B-691E-42FE-9653-A2B21CB2695E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DEE22EE-0160-4E49-AD19-798DDD2272A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A5F795-367F-4C05-98E1-782B10A90344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20449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2025-05-16T13:51:59Z</dcterms:modified>
  <cp:revision>1133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